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88" r:id="rId3"/>
    <p:sldId id="271" r:id="rId4"/>
    <p:sldId id="272" r:id="rId5"/>
    <p:sldId id="273" r:id="rId6"/>
    <p:sldId id="274" r:id="rId7"/>
    <p:sldId id="275" r:id="rId8"/>
    <p:sldId id="276" r:id="rId9"/>
    <p:sldId id="290" r:id="rId10"/>
    <p:sldId id="277" r:id="rId11"/>
    <p:sldId id="289" r:id="rId12"/>
    <p:sldId id="278" r:id="rId13"/>
    <p:sldId id="279" r:id="rId14"/>
    <p:sldId id="286" r:id="rId15"/>
    <p:sldId id="280" r:id="rId16"/>
    <p:sldId id="281" r:id="rId17"/>
    <p:sldId id="295" r:id="rId18"/>
    <p:sldId id="291" r:id="rId19"/>
    <p:sldId id="269" r:id="rId20"/>
    <p:sldId id="287" r:id="rId21"/>
    <p:sldId id="282" r:id="rId22"/>
    <p:sldId id="292" r:id="rId23"/>
    <p:sldId id="283" r:id="rId24"/>
    <p:sldId id="297" r:id="rId25"/>
    <p:sldId id="299" r:id="rId26"/>
    <p:sldId id="298" r:id="rId27"/>
    <p:sldId id="296" r:id="rId28"/>
    <p:sldId id="293" r:id="rId29"/>
    <p:sldId id="284" r:id="rId30"/>
    <p:sldId id="285" r:id="rId31"/>
    <p:sldId id="29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1" autoAdjust="0"/>
    <p:restoredTop sz="50000" autoAdjust="0"/>
  </p:normalViewPr>
  <p:slideViewPr>
    <p:cSldViewPr snapToGrid="0" snapToObjects="1">
      <p:cViewPr>
        <p:scale>
          <a:sx n="110" d="100"/>
          <a:sy n="110" d="100"/>
        </p:scale>
        <p:origin x="1040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5CBEA-834D-EC4E-B4BD-E824724AE9A1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3F94A-6A20-3A4A-8656-E70ABF458A5E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42C7-4A35-7A45-845B-2E005C345FE1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AAF4-4DFD-3044-BAAB-4572501C0EE9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7B73-1BE4-C54A-A507-B12474268538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B294-85F4-A342-958A-60D063FD3919}" type="datetime1">
              <a:rPr lang="en-AU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44AB-66E8-1D4E-8199-E49A4E8EB143}" type="datetime1">
              <a:rPr lang="en-AU" smtClean="0"/>
              <a:t>4/5/20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EBA8A-52B4-D34F-8C3D-9E68458EB446}" type="datetime1">
              <a:rPr lang="en-AU" smtClean="0"/>
              <a:t>4/5/20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696F-02F8-1E4F-90BF-73D0947AF4AE}" type="datetime1">
              <a:rPr lang="en-AU" smtClean="0"/>
              <a:t>4/5/20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7285-C83A-0E4C-ABAC-0C02C08FA24F}" type="datetime1">
              <a:rPr lang="en-AU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3E68-9A88-1C43-BA36-904D4AAEB171}" type="datetime1">
              <a:rPr lang="en-AU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C673C-668C-7848-B85D-747E698FE3AC}" type="datetime1">
              <a:rPr lang="en-AU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PAT03_PCA.pptx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PCA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Principal Component Analysis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5787A-D240-D84F-B3BD-6A49189E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1F61A-6DFB-2541-A70D-C6A6FDBD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D429E5-9928-BE49-A696-1D6F25E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367754"/>
            <a:ext cx="2573328" cy="2086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28CE5-0244-3647-8D02-0254EEFC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/>
          <a:stretch/>
        </p:blipFill>
        <p:spPr>
          <a:xfrm>
            <a:off x="4624250" y="1011465"/>
            <a:ext cx="2123803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9BCFB-3B0E-6746-ABDE-5D2459CA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30" y="2390502"/>
            <a:ext cx="2573328" cy="2116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47735-CCC6-AC45-BE63-7C4D2F888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458" y="4572000"/>
            <a:ext cx="2575607" cy="2116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FE99-E5F0-4041-AA6C-1D36E4A7A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778" y="3066902"/>
            <a:ext cx="2120900" cy="96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F19BE-2A5E-154D-88DD-FC8D7D58F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053" y="4990907"/>
            <a:ext cx="2159000" cy="927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40F83-084D-704C-A6A5-80C5F87F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58EF-5663-994D-9A78-94FA7ACD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197CF-7197-B74D-87A3-8A6FDD755A14}"/>
              </a:ext>
            </a:extLst>
          </p:cNvPr>
          <p:cNvSpPr txBox="1"/>
          <p:nvPr/>
        </p:nvSpPr>
        <p:spPr>
          <a:xfrm>
            <a:off x="4589053" y="367754"/>
            <a:ext cx="32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Ejemplo</a:t>
            </a:r>
            <a:r>
              <a:rPr lang="en-US" dirty="0"/>
              <a:t>: Matrices de </a:t>
            </a:r>
            <a:r>
              <a:rPr lang="en-US" dirty="0" err="1"/>
              <a:t>Covarianza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01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TRANSFORMACIÓN</a:t>
            </a:r>
            <a:br>
              <a:rPr lang="en-US" dirty="0"/>
            </a:br>
            <a:r>
              <a:rPr lang="en-US" dirty="0"/>
              <a:t>KARHUNEN-LOEVE (PCA)</a:t>
            </a:r>
            <a:br>
              <a:rPr lang="en-US" dirty="0"/>
            </a:br>
            <a:r>
              <a:rPr lang="en-US" dirty="0"/>
              <a:t>(1947)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D5C25-5837-C14A-8204-5954F6E0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D16EB-01B7-FA4E-9C75-9A1AF10A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2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6602F5-908B-B443-919F-29887BDA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9" y="0"/>
            <a:ext cx="7171841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67FD52-F62C-D447-8404-3DEACA87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071049-B335-524C-8F36-32D1B542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94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A24F2-7C8E-A24F-8E63-8237C33E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66" y="675861"/>
            <a:ext cx="6179666" cy="285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66934-42AE-5840-82E6-838727F7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07" y="3533570"/>
            <a:ext cx="6066183" cy="28783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4435ED-636F-324B-9F62-2CF5B5B8EBBB}"/>
              </a:ext>
            </a:extLst>
          </p:cNvPr>
          <p:cNvSpPr/>
          <p:nvPr/>
        </p:nvSpPr>
        <p:spPr>
          <a:xfrm>
            <a:off x="795866" y="1845733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96B76B-5817-4A4E-87BF-6880DEF82310}"/>
              </a:ext>
            </a:extLst>
          </p:cNvPr>
          <p:cNvSpPr/>
          <p:nvPr/>
        </p:nvSpPr>
        <p:spPr>
          <a:xfrm>
            <a:off x="795865" y="4972741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3487B74-067F-CA4A-9011-3ADEB836826A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E73677-D346-D140-AE66-C667B15F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9DA7B5-2BEA-114D-8D81-D20108D6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2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66934-42AE-5840-82E6-838727F7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18" y="300039"/>
            <a:ext cx="7528197" cy="357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0AEDA-6BA0-694F-B962-4C6E2BDA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8" y="4192104"/>
            <a:ext cx="7670800" cy="1574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2C84F8-FBD3-4E4E-8EB0-AA3550DD64FF}"/>
              </a:ext>
            </a:extLst>
          </p:cNvPr>
          <p:cNvSpPr/>
          <p:nvPr/>
        </p:nvSpPr>
        <p:spPr>
          <a:xfrm>
            <a:off x="266515" y="1634066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E3E939-A286-1B4B-ADE9-6A5D7F8FABAC}"/>
              </a:ext>
            </a:extLst>
          </p:cNvPr>
          <p:cNvSpPr/>
          <p:nvPr/>
        </p:nvSpPr>
        <p:spPr>
          <a:xfrm>
            <a:off x="266514" y="4761074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DB884D6-A51D-5E42-9D3A-1E93C07A239C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66CB3-2485-334F-826C-4A51830F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42FF5-40EC-C14E-AB12-D61C750C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6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B18F4-A54E-FC41-8C85-421A2B19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825199"/>
            <a:ext cx="7607300" cy="300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2F4B5-4A30-8740-936B-587200BF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759791"/>
            <a:ext cx="7670800" cy="1574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5EB4AA3-F0F0-A043-B84F-1562A8294B5A}"/>
              </a:ext>
            </a:extLst>
          </p:cNvPr>
          <p:cNvSpPr/>
          <p:nvPr/>
        </p:nvSpPr>
        <p:spPr>
          <a:xfrm>
            <a:off x="207247" y="1687674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267C0-8048-6045-8A62-5366718A1237}"/>
              </a:ext>
            </a:extLst>
          </p:cNvPr>
          <p:cNvSpPr/>
          <p:nvPr/>
        </p:nvSpPr>
        <p:spPr>
          <a:xfrm>
            <a:off x="207247" y="4139649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1891A93-0BC8-D54B-A9DC-1B32807376B2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A4C096-3495-B545-98DA-888875FF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514FC-940B-634E-856B-11241074C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F879FE-1A65-5042-8207-579350EE24BC}"/>
              </a:ext>
            </a:extLst>
          </p:cNvPr>
          <p:cNvGrpSpPr/>
          <p:nvPr/>
        </p:nvGrpSpPr>
        <p:grpSpPr>
          <a:xfrm>
            <a:off x="2726267" y="1557867"/>
            <a:ext cx="2904066" cy="2853266"/>
            <a:chOff x="2726267" y="1557867"/>
            <a:chExt cx="2904066" cy="285326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A0B0D2-F2EB-6649-8C07-3F7B028F61CA}"/>
                </a:ext>
              </a:extLst>
            </p:cNvPr>
            <p:cNvSpPr/>
            <p:nvPr/>
          </p:nvSpPr>
          <p:spPr>
            <a:xfrm>
              <a:off x="3310467" y="1557867"/>
              <a:ext cx="668866" cy="694266"/>
            </a:xfrm>
            <a:prstGeom prst="ellipse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C3F9BE-87EA-1C48-9078-51880F81FB4D}"/>
                </a:ext>
              </a:extLst>
            </p:cNvPr>
            <p:cNvSpPr/>
            <p:nvPr/>
          </p:nvSpPr>
          <p:spPr>
            <a:xfrm>
              <a:off x="2726267" y="3429000"/>
              <a:ext cx="2904066" cy="982133"/>
            </a:xfrm>
            <a:prstGeom prst="ellipse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927ED1-6FAB-B34F-AF67-A531D572009C}"/>
                </a:ext>
              </a:extLst>
            </p:cNvPr>
            <p:cNvCxnSpPr>
              <a:stCxn id="10" idx="4"/>
              <a:endCxn id="11" idx="0"/>
            </p:cNvCxnSpPr>
            <p:nvPr/>
          </p:nvCxnSpPr>
          <p:spPr>
            <a:xfrm>
              <a:off x="3644900" y="2252133"/>
              <a:ext cx="533400" cy="11768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A6E105-CC50-864D-862B-62F39A244B1E}"/>
              </a:ext>
            </a:extLst>
          </p:cNvPr>
          <p:cNvGrpSpPr/>
          <p:nvPr/>
        </p:nvGrpSpPr>
        <p:grpSpPr>
          <a:xfrm>
            <a:off x="3979333" y="1557867"/>
            <a:ext cx="4301068" cy="2853266"/>
            <a:chOff x="1329265" y="1557867"/>
            <a:chExt cx="4301068" cy="285326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D5CEBB-AD96-C943-A069-6B8BB3555F2E}"/>
                </a:ext>
              </a:extLst>
            </p:cNvPr>
            <p:cNvSpPr/>
            <p:nvPr/>
          </p:nvSpPr>
          <p:spPr>
            <a:xfrm>
              <a:off x="1329265" y="1557867"/>
              <a:ext cx="1185336" cy="694266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F10CB-3216-C040-A64B-6C926760ADBF}"/>
                </a:ext>
              </a:extLst>
            </p:cNvPr>
            <p:cNvSpPr/>
            <p:nvPr/>
          </p:nvSpPr>
          <p:spPr>
            <a:xfrm>
              <a:off x="2726267" y="3429000"/>
              <a:ext cx="2904066" cy="982133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5D128E2-276A-8544-A5B6-14E48A940A1D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921933" y="2252133"/>
              <a:ext cx="2256367" cy="117686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70B80094-7416-E346-8260-06D81469C369}"/>
              </a:ext>
            </a:extLst>
          </p:cNvPr>
          <p:cNvSpPr/>
          <p:nvPr/>
        </p:nvSpPr>
        <p:spPr>
          <a:xfrm>
            <a:off x="1136801" y="5770377"/>
            <a:ext cx="448733" cy="4318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EA8146-3802-7F41-A69A-642FD296ABA3}"/>
              </a:ext>
            </a:extLst>
          </p:cNvPr>
          <p:cNvSpPr txBox="1"/>
          <p:nvPr/>
        </p:nvSpPr>
        <p:spPr>
          <a:xfrm>
            <a:off x="753534" y="5418668"/>
            <a:ext cx="121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RECORDAR</a:t>
            </a:r>
          </a:p>
        </p:txBody>
      </p:sp>
    </p:spTree>
    <p:extLst>
      <p:ext uri="{BB962C8B-B14F-4D97-AF65-F5344CB8AC3E}">
        <p14:creationId xmlns:p14="http://schemas.microsoft.com/office/powerpoint/2010/main" val="176125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AC1FD-B494-E04E-A470-B92F0EC7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10" y="148260"/>
            <a:ext cx="6427580" cy="2543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30D58-5E5B-5241-AFA5-6094AA8E2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537683" y="2847219"/>
            <a:ext cx="6266622" cy="39166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A3B200-50D8-EC47-A0B0-0C9080C86D37}"/>
              </a:ext>
            </a:extLst>
          </p:cNvPr>
          <p:cNvSpPr/>
          <p:nvPr/>
        </p:nvSpPr>
        <p:spPr>
          <a:xfrm>
            <a:off x="605180" y="973116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64F49D-C89F-3443-8C4A-8B238C2468E2}"/>
              </a:ext>
            </a:extLst>
          </p:cNvPr>
          <p:cNvSpPr/>
          <p:nvPr/>
        </p:nvSpPr>
        <p:spPr>
          <a:xfrm>
            <a:off x="605180" y="4760631"/>
            <a:ext cx="364067" cy="381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48F8B72-3441-344B-895A-8AA6073F85A4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4429D7-45CF-3D49-A897-7D1264BABC41}"/>
              </a:ext>
            </a:extLst>
          </p:cNvPr>
          <p:cNvSpPr/>
          <p:nvPr/>
        </p:nvSpPr>
        <p:spPr>
          <a:xfrm>
            <a:off x="8339665" y="6223002"/>
            <a:ext cx="584200" cy="457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6198C-0502-1540-9FC0-B615F44B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B7F43-2E24-5B4A-BFD0-32C1A1F8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9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EJEMPLOS PCA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FF69-3DCA-F641-A889-AFE0B419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6AC-795A-3342-82BD-B458AE01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11FE5-FC67-9045-99F0-FE438B5F0336}"/>
              </a:ext>
            </a:extLst>
          </p:cNvPr>
          <p:cNvSpPr txBox="1"/>
          <p:nvPr/>
        </p:nvSpPr>
        <p:spPr>
          <a:xfrm>
            <a:off x="3278659" y="4447162"/>
            <a:ext cx="21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PAT03_PCA_2D.m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PAT03_PCA_5D.m</a:t>
            </a:r>
          </a:p>
        </p:txBody>
      </p:sp>
    </p:spTree>
    <p:extLst>
      <p:ext uri="{BB962C8B-B14F-4D97-AF65-F5344CB8AC3E}">
        <p14:creationId xmlns:p14="http://schemas.microsoft.com/office/powerpoint/2010/main" val="324311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SIGNIFICADO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FF69-3DCA-F641-A889-AFE0B419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6AC-795A-3342-82BD-B458AE01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8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3305696" y="200296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 DE CARACTERISTICAS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F6AA42-D82E-0C48-AD1E-CA9408DA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EC5620-12D2-7044-9ECC-D3050E2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/>
          <a:lstStyle/>
          <a:p>
            <a:r>
              <a:rPr lang="en-US" dirty="0"/>
              <a:t>REPASO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94AC8-7EE5-9D4D-A94B-2B5639F3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81CF-9BE5-4D44-A4CF-2FC7D145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6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4710425" y="200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4A6F-C1A4-1A48-B262-251B7DC140A7}"/>
              </a:ext>
            </a:extLst>
          </p:cNvPr>
          <p:cNvSpPr/>
          <p:nvPr/>
        </p:nvSpPr>
        <p:spPr>
          <a:xfrm>
            <a:off x="5145626" y="1057007"/>
            <a:ext cx="951423" cy="509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144CDD-3903-0941-A796-180BDFF13962}"/>
              </a:ext>
            </a:extLst>
          </p:cNvPr>
          <p:cNvSpPr/>
          <p:nvPr/>
        </p:nvSpPr>
        <p:spPr>
          <a:xfrm>
            <a:off x="1681409" y="6106395"/>
            <a:ext cx="7066743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D43B4-FB78-DC4E-AB04-C84797AF56C0}"/>
              </a:ext>
            </a:extLst>
          </p:cNvPr>
          <p:cNvSpPr/>
          <p:nvPr/>
        </p:nvSpPr>
        <p:spPr>
          <a:xfrm>
            <a:off x="7222435" y="5715457"/>
            <a:ext cx="378707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8C2F5-4AF8-8746-BF62-6F49348F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65" y="5704072"/>
            <a:ext cx="456334" cy="38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B659-8D77-AC4C-9C0F-2AFDB688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52" y="3422211"/>
            <a:ext cx="1473200" cy="4191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870070D-AD74-574A-B1B1-1FE9D68049E4}"/>
              </a:ext>
            </a:extLst>
          </p:cNvPr>
          <p:cNvSpPr/>
          <p:nvPr/>
        </p:nvSpPr>
        <p:spPr>
          <a:xfrm rot="16200000">
            <a:off x="8013176" y="5897380"/>
            <a:ext cx="181534" cy="929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63F0-7BA7-9F41-870E-C2A524C0F91C}"/>
              </a:ext>
            </a:extLst>
          </p:cNvPr>
          <p:cNvSpPr txBox="1"/>
          <p:nvPr/>
        </p:nvSpPr>
        <p:spPr>
          <a:xfrm>
            <a:off x="6810078" y="648478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principal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800E8-FA7C-2B4C-A728-B391D6C3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401" y="1648799"/>
            <a:ext cx="329801" cy="447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3AC4C7-F0E5-894A-883E-C3936EB89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794" y="1651509"/>
            <a:ext cx="329801" cy="447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BAB7AA-7F1A-3349-B0B7-72CEAFE54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482" y="1651412"/>
            <a:ext cx="329801" cy="4474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150BE6-2E8E-C744-81B8-11924A71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2F356-D10F-0945-8842-2B846B68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0DA31-88F0-AC49-9775-63D2E796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704850"/>
            <a:ext cx="7645400" cy="544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FF1D98-FE04-F540-9C58-24F1B2476354}"/>
              </a:ext>
            </a:extLst>
          </p:cNvPr>
          <p:cNvSpPr/>
          <p:nvPr/>
        </p:nvSpPr>
        <p:spPr>
          <a:xfrm>
            <a:off x="749300" y="5617573"/>
            <a:ext cx="940526" cy="535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8D8FC7-703B-9543-B7F4-49427852903D}"/>
              </a:ext>
            </a:extLst>
          </p:cNvPr>
          <p:cNvSpPr/>
          <p:nvPr/>
        </p:nvSpPr>
        <p:spPr>
          <a:xfrm>
            <a:off x="7280003" y="5081995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45CBA-CD35-DF40-BA46-89E5A3BCF59D}"/>
              </a:ext>
            </a:extLst>
          </p:cNvPr>
          <p:cNvSpPr/>
          <p:nvPr/>
        </p:nvSpPr>
        <p:spPr>
          <a:xfrm>
            <a:off x="6056243" y="5617573"/>
            <a:ext cx="249085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BA1E7-F0BA-1C41-933B-3005F7ED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CCDC8-0A95-C549-9A61-4DDBF7FC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APLICACIÓN A </a:t>
            </a:r>
            <a:br>
              <a:rPr lang="en-US" dirty="0"/>
            </a:br>
            <a:r>
              <a:rPr lang="en-US" dirty="0"/>
              <a:t>RECONOCIMIENTO DE PATRONES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15FF2-CF14-1B4B-9987-61BAF030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11DC-FCF3-ED40-88AD-BEC96336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08885-3065-3248-B451-03850463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0"/>
            <a:ext cx="7655442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E31F7-85EE-9343-86C5-07ECB1DC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1AEAA-1D9C-A440-A615-4797368D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6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3FDF5-A8EB-404B-AC23-15CC3233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0B626-F52B-CB4A-A52E-9B2DF8C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F57C-D698-A748-801D-3AA83629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86" y="1109913"/>
            <a:ext cx="6785427" cy="2588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771EE-C2EB-C04A-B61D-B3F530C7ACD4}"/>
              </a:ext>
            </a:extLst>
          </p:cNvPr>
          <p:cNvSpPr txBox="1"/>
          <p:nvPr/>
        </p:nvSpPr>
        <p:spPr>
          <a:xfrm>
            <a:off x="506624" y="393539"/>
            <a:ext cx="755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 los </a:t>
            </a:r>
            <a:r>
              <a:rPr lang="en-US" sz="3200" dirty="0" err="1"/>
              <a:t>datos</a:t>
            </a:r>
            <a:r>
              <a:rPr lang="en-US" sz="3200" dirty="0"/>
              <a:t> de Training (</a:t>
            </a:r>
            <a:r>
              <a:rPr lang="en-US" sz="3200" u="sng" dirty="0"/>
              <a:t>X</a:t>
            </a:r>
            <a:r>
              <a:rPr lang="en-US" sz="3200" dirty="0"/>
              <a:t>), </a:t>
            </a:r>
            <a:r>
              <a:rPr lang="en-US" sz="3200" dirty="0" err="1"/>
              <a:t>calcular</a:t>
            </a:r>
            <a:r>
              <a:rPr lang="en-US" sz="3200" dirty="0"/>
              <a:t> </a:t>
            </a:r>
            <a:r>
              <a:rPr lang="en-US" sz="3200" u="sng" dirty="0"/>
              <a:t>X</a:t>
            </a:r>
            <a:r>
              <a:rPr lang="en-US" sz="3200" dirty="0"/>
              <a:t> y </a:t>
            </a:r>
            <a:r>
              <a:rPr lang="en-US" sz="3200" u="sng" dirty="0"/>
              <a:t>A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4B8CD-2791-2A48-BCE5-0BBAE57E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81" y="3510502"/>
            <a:ext cx="2232000" cy="6648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BEF548C-37C7-F44E-9C2C-A32BACE56DFD}"/>
              </a:ext>
            </a:extLst>
          </p:cNvPr>
          <p:cNvSpPr txBox="1"/>
          <p:nvPr/>
        </p:nvSpPr>
        <p:spPr>
          <a:xfrm>
            <a:off x="10548993" y="524792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D19E00-3C80-2143-BA8A-F40A087EF7E4}"/>
              </a:ext>
            </a:extLst>
          </p:cNvPr>
          <p:cNvCxnSpPr/>
          <p:nvPr/>
        </p:nvCxnSpPr>
        <p:spPr>
          <a:xfrm>
            <a:off x="6832730" y="474562"/>
            <a:ext cx="193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8467A38-B3CD-1244-AF16-B3C8E649C79D}"/>
              </a:ext>
            </a:extLst>
          </p:cNvPr>
          <p:cNvSpPr/>
          <p:nvPr/>
        </p:nvSpPr>
        <p:spPr>
          <a:xfrm>
            <a:off x="528151" y="413175"/>
            <a:ext cx="2770634" cy="5847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F66364-77D6-664C-9056-0F18B4A82CE1}"/>
              </a:ext>
            </a:extLst>
          </p:cNvPr>
          <p:cNvSpPr/>
          <p:nvPr/>
        </p:nvSpPr>
        <p:spPr>
          <a:xfrm>
            <a:off x="5273788" y="413175"/>
            <a:ext cx="2770634" cy="5847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4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3FDF5-A8EB-404B-AC23-15CC3233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0B626-F52B-CB4A-A52E-9B2DF8C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F57C-D698-A748-801D-3AA83629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86" y="1109913"/>
            <a:ext cx="6785427" cy="2588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771EE-C2EB-C04A-B61D-B3F530C7ACD4}"/>
              </a:ext>
            </a:extLst>
          </p:cNvPr>
          <p:cNvSpPr txBox="1"/>
          <p:nvPr/>
        </p:nvSpPr>
        <p:spPr>
          <a:xfrm>
            <a:off x="506624" y="393539"/>
            <a:ext cx="755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 los </a:t>
            </a:r>
            <a:r>
              <a:rPr lang="en-US" sz="3200" dirty="0" err="1"/>
              <a:t>datos</a:t>
            </a:r>
            <a:r>
              <a:rPr lang="en-US" sz="3200" dirty="0"/>
              <a:t> de Training (</a:t>
            </a:r>
            <a:r>
              <a:rPr lang="en-US" sz="3200" u="sng" dirty="0"/>
              <a:t>X</a:t>
            </a:r>
            <a:r>
              <a:rPr lang="en-US" sz="3200" dirty="0"/>
              <a:t>), </a:t>
            </a:r>
            <a:r>
              <a:rPr lang="en-US" sz="3200" dirty="0" err="1"/>
              <a:t>calcular</a:t>
            </a:r>
            <a:r>
              <a:rPr lang="en-US" sz="3200" dirty="0"/>
              <a:t> </a:t>
            </a:r>
            <a:r>
              <a:rPr lang="en-US" sz="3200" u="sng" dirty="0"/>
              <a:t>X</a:t>
            </a:r>
            <a:r>
              <a:rPr lang="en-US" sz="3200" dirty="0"/>
              <a:t> y </a:t>
            </a:r>
            <a:r>
              <a:rPr lang="en-US" sz="3200" u="sng" dirty="0"/>
              <a:t>A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4B8CD-2791-2A48-BCE5-0BBAE57E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81" y="3510502"/>
            <a:ext cx="2232000" cy="6648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1F2CD8-F870-3E47-BB0C-86442711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6" y="4561942"/>
            <a:ext cx="5181600" cy="812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C76FA9-3938-AD4B-B580-47D0A6F71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02" y="5565851"/>
            <a:ext cx="2235200" cy="1054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35B9FC1-86ED-C84C-8EDA-630DE69BE84C}"/>
              </a:ext>
            </a:extLst>
          </p:cNvPr>
          <p:cNvSpPr txBox="1"/>
          <p:nvPr/>
        </p:nvSpPr>
        <p:spPr>
          <a:xfrm>
            <a:off x="6478601" y="4622528"/>
            <a:ext cx="1932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Promedio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</a:p>
          <a:p>
            <a:r>
              <a:rPr lang="en-US" dirty="0" err="1"/>
              <a:t>columna</a:t>
            </a:r>
            <a:r>
              <a:rPr lang="en-US" dirty="0"/>
              <a:t> de </a:t>
            </a:r>
            <a:r>
              <a:rPr lang="en-US" u="sng" dirty="0"/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EF548C-37C7-F44E-9C2C-A32BACE56DFD}"/>
              </a:ext>
            </a:extLst>
          </p:cNvPr>
          <p:cNvSpPr txBox="1"/>
          <p:nvPr/>
        </p:nvSpPr>
        <p:spPr>
          <a:xfrm>
            <a:off x="10548993" y="524792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F7C48-4A06-BC47-864B-05E58ED0BB63}"/>
              </a:ext>
            </a:extLst>
          </p:cNvPr>
          <p:cNvSpPr txBox="1"/>
          <p:nvPr/>
        </p:nvSpPr>
        <p:spPr>
          <a:xfrm>
            <a:off x="5564563" y="526885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13C755-5072-624C-B8A5-A3BA72D5275F}"/>
              </a:ext>
            </a:extLst>
          </p:cNvPr>
          <p:cNvSpPr txBox="1"/>
          <p:nvPr/>
        </p:nvSpPr>
        <p:spPr>
          <a:xfrm>
            <a:off x="1181658" y="613436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4CC918-7270-1442-B361-19A3682D89B7}"/>
              </a:ext>
            </a:extLst>
          </p:cNvPr>
          <p:cNvSpPr txBox="1"/>
          <p:nvPr/>
        </p:nvSpPr>
        <p:spPr>
          <a:xfrm>
            <a:off x="4411881" y="408190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8CCBF-7809-4242-A8F9-7A380551C70F}"/>
              </a:ext>
            </a:extLst>
          </p:cNvPr>
          <p:cNvSpPr txBox="1"/>
          <p:nvPr/>
        </p:nvSpPr>
        <p:spPr>
          <a:xfrm>
            <a:off x="6234843" y="1171977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x 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6863EB-F643-F64C-A9F4-5FAA69251214}"/>
              </a:ext>
            </a:extLst>
          </p:cNvPr>
          <p:cNvSpPr txBox="1"/>
          <p:nvPr/>
        </p:nvSpPr>
        <p:spPr>
          <a:xfrm>
            <a:off x="6744245" y="365826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x 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5D6E8-4D7C-3843-86C5-F26EFFB04FA4}"/>
              </a:ext>
            </a:extLst>
          </p:cNvPr>
          <p:cNvSpPr txBox="1"/>
          <p:nvPr/>
        </p:nvSpPr>
        <p:spPr>
          <a:xfrm>
            <a:off x="6844305" y="1171977"/>
            <a:ext cx="216892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 </a:t>
            </a:r>
            <a:r>
              <a:rPr lang="en-US" dirty="0" err="1"/>
              <a:t>primeras</a:t>
            </a:r>
            <a:r>
              <a:rPr lang="en-US" dirty="0"/>
              <a:t> </a:t>
            </a:r>
            <a:r>
              <a:rPr lang="en-US" dirty="0" err="1"/>
              <a:t>columnas</a:t>
            </a:r>
            <a:endParaRPr lang="en-US" dirty="0"/>
          </a:p>
          <a:p>
            <a:r>
              <a:rPr lang="en-US" sz="1400" dirty="0"/>
              <a:t>(p </a:t>
            </a:r>
            <a:r>
              <a:rPr lang="en-US" sz="1400" dirty="0" err="1"/>
              <a:t>componentes</a:t>
            </a:r>
            <a:r>
              <a:rPr lang="en-US" sz="1400" dirty="0"/>
              <a:t> principals)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D19E00-3C80-2143-BA8A-F40A087EF7E4}"/>
              </a:ext>
            </a:extLst>
          </p:cNvPr>
          <p:cNvCxnSpPr/>
          <p:nvPr/>
        </p:nvCxnSpPr>
        <p:spPr>
          <a:xfrm>
            <a:off x="6832730" y="474562"/>
            <a:ext cx="193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2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3FDF5-A8EB-404B-AC23-15CC32334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0B626-F52B-CB4A-A52E-9B2DF8C0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4F57C-D698-A748-801D-3AA83629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86" y="1109913"/>
            <a:ext cx="6785427" cy="2588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771EE-C2EB-C04A-B61D-B3F530C7ACD4}"/>
              </a:ext>
            </a:extLst>
          </p:cNvPr>
          <p:cNvSpPr txBox="1"/>
          <p:nvPr/>
        </p:nvSpPr>
        <p:spPr>
          <a:xfrm>
            <a:off x="506624" y="393539"/>
            <a:ext cx="755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 los </a:t>
            </a:r>
            <a:r>
              <a:rPr lang="en-US" sz="3200" dirty="0" err="1"/>
              <a:t>datos</a:t>
            </a:r>
            <a:r>
              <a:rPr lang="en-US" sz="3200" dirty="0"/>
              <a:t> de Training (</a:t>
            </a:r>
            <a:r>
              <a:rPr lang="en-US" sz="3200" u="sng" dirty="0"/>
              <a:t>X</a:t>
            </a:r>
            <a:r>
              <a:rPr lang="en-US" sz="3200" dirty="0"/>
              <a:t>), </a:t>
            </a:r>
            <a:r>
              <a:rPr lang="en-US" sz="3200" dirty="0" err="1"/>
              <a:t>calcular</a:t>
            </a:r>
            <a:r>
              <a:rPr lang="en-US" sz="3200" dirty="0"/>
              <a:t> </a:t>
            </a:r>
            <a:r>
              <a:rPr lang="en-US" sz="3200" u="sng" dirty="0"/>
              <a:t>X</a:t>
            </a:r>
            <a:r>
              <a:rPr lang="en-US" sz="3200" dirty="0"/>
              <a:t> y </a:t>
            </a:r>
            <a:r>
              <a:rPr lang="en-US" sz="3200" u="sng" dirty="0"/>
              <a:t>A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14B8CD-2791-2A48-BCE5-0BBAE57E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81" y="3510502"/>
            <a:ext cx="2232000" cy="66485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544CC7-A926-6E41-98E7-AFE5EA6DF6C6}"/>
              </a:ext>
            </a:extLst>
          </p:cNvPr>
          <p:cNvGrpSpPr/>
          <p:nvPr/>
        </p:nvGrpSpPr>
        <p:grpSpPr>
          <a:xfrm>
            <a:off x="6447099" y="1607338"/>
            <a:ext cx="2252845" cy="2091564"/>
            <a:chOff x="6447099" y="1607338"/>
            <a:chExt cx="2252845" cy="209156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338769D-E45C-0542-8CAB-C8083056793D}"/>
                </a:ext>
              </a:extLst>
            </p:cNvPr>
            <p:cNvSpPr/>
            <p:nvPr/>
          </p:nvSpPr>
          <p:spPr>
            <a:xfrm>
              <a:off x="6447099" y="2986268"/>
              <a:ext cx="555585" cy="712634"/>
            </a:xfrm>
            <a:prstGeom prst="ellipse">
              <a:avLst/>
            </a:prstGeom>
            <a:noFill/>
            <a:ln w="222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CCE614-0B8A-054D-90F7-0CB1754CDC64}"/>
                </a:ext>
              </a:extLst>
            </p:cNvPr>
            <p:cNvSpPr txBox="1"/>
            <p:nvPr/>
          </p:nvSpPr>
          <p:spPr>
            <a:xfrm>
              <a:off x="7002684" y="1607338"/>
              <a:ext cx="16972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 </a:t>
              </a:r>
              <a:r>
                <a:rPr lang="en-US" dirty="0" err="1"/>
                <a:t>entrena</a:t>
              </a:r>
              <a:r>
                <a:rPr lang="en-US" dirty="0"/>
                <a:t> un </a:t>
              </a:r>
            </a:p>
            <a:p>
              <a:r>
                <a:rPr lang="en-US" dirty="0" err="1"/>
                <a:t>clasificador</a:t>
              </a:r>
              <a:r>
                <a:rPr lang="en-US" dirty="0"/>
                <a:t> con: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65F620-5B40-3A4A-98C6-2A0C45694532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6921320" y="2253669"/>
              <a:ext cx="914741" cy="836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EE5F6E-28BC-7948-947B-C418F68DBE17}"/>
              </a:ext>
            </a:extLst>
          </p:cNvPr>
          <p:cNvGrpSpPr/>
          <p:nvPr/>
        </p:nvGrpSpPr>
        <p:grpSpPr>
          <a:xfrm>
            <a:off x="247288" y="3195671"/>
            <a:ext cx="1894028" cy="3249031"/>
            <a:chOff x="6805916" y="1607338"/>
            <a:chExt cx="1894028" cy="324903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B8B840-E3F5-B54C-893A-6B0ED9EA61DD}"/>
                </a:ext>
              </a:extLst>
            </p:cNvPr>
            <p:cNvSpPr/>
            <p:nvPr/>
          </p:nvSpPr>
          <p:spPr>
            <a:xfrm>
              <a:off x="6805916" y="4143735"/>
              <a:ext cx="555585" cy="712634"/>
            </a:xfrm>
            <a:prstGeom prst="ellipse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0799AA-FDCD-4C43-AF00-FF6781F6E7D0}"/>
                </a:ext>
              </a:extLst>
            </p:cNvPr>
            <p:cNvSpPr txBox="1"/>
            <p:nvPr/>
          </p:nvSpPr>
          <p:spPr>
            <a:xfrm>
              <a:off x="7002684" y="1607338"/>
              <a:ext cx="16972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 </a:t>
              </a:r>
              <a:r>
                <a:rPr lang="en-US" dirty="0" err="1"/>
                <a:t>prueba</a:t>
              </a:r>
              <a:r>
                <a:rPr lang="en-US" dirty="0"/>
                <a:t> el </a:t>
              </a:r>
            </a:p>
            <a:p>
              <a:r>
                <a:rPr lang="en-US" dirty="0" err="1"/>
                <a:t>clasificador</a:t>
              </a:r>
              <a:r>
                <a:rPr lang="en-US" dirty="0"/>
                <a:t> con: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2C6C07-8449-F44A-8AF5-6B9B26F9C8E9}"/>
                </a:ext>
              </a:extLst>
            </p:cNvPr>
            <p:cNvCxnSpPr>
              <a:cxnSpLocks/>
              <a:stCxn id="22" idx="2"/>
              <a:endCxn id="21" idx="7"/>
            </p:cNvCxnSpPr>
            <p:nvPr/>
          </p:nvCxnSpPr>
          <p:spPr>
            <a:xfrm flipH="1">
              <a:off x="7280137" y="2253669"/>
              <a:ext cx="571177" cy="19944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FDDCB0-B09A-EB42-A46E-D2F38F1DBF60}"/>
              </a:ext>
            </a:extLst>
          </p:cNvPr>
          <p:cNvCxnSpPr/>
          <p:nvPr/>
        </p:nvCxnSpPr>
        <p:spPr>
          <a:xfrm>
            <a:off x="6832730" y="474562"/>
            <a:ext cx="193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2FD0768-9D91-FD4D-A23E-03559D1DC74F}"/>
              </a:ext>
            </a:extLst>
          </p:cNvPr>
          <p:cNvGrpSpPr/>
          <p:nvPr/>
        </p:nvGrpSpPr>
        <p:grpSpPr>
          <a:xfrm>
            <a:off x="333681" y="4175355"/>
            <a:ext cx="8786319" cy="2134329"/>
            <a:chOff x="333681" y="4175355"/>
            <a:chExt cx="8786319" cy="21343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1A589B5-0332-4D40-AE1E-C31EB1D81FAE}"/>
                </a:ext>
              </a:extLst>
            </p:cNvPr>
            <p:cNvGrpSpPr/>
            <p:nvPr/>
          </p:nvGrpSpPr>
          <p:grpSpPr>
            <a:xfrm>
              <a:off x="333681" y="4175355"/>
              <a:ext cx="7840608" cy="2134329"/>
              <a:chOff x="333681" y="4175355"/>
              <a:chExt cx="7840608" cy="213432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2C3492-F8FD-CA4E-8102-C783AD675232}"/>
                  </a:ext>
                </a:extLst>
              </p:cNvPr>
              <p:cNvSpPr txBox="1"/>
              <p:nvPr/>
            </p:nvSpPr>
            <p:spPr>
              <a:xfrm>
                <a:off x="333681" y="4175355"/>
                <a:ext cx="78406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err="1"/>
                  <a:t>En</a:t>
                </a:r>
                <a:r>
                  <a:rPr lang="en-US" sz="3200" dirty="0"/>
                  <a:t> el Testing, </a:t>
                </a:r>
                <a:r>
                  <a:rPr lang="en-US" sz="3200" dirty="0" err="1"/>
                  <a:t>usar</a:t>
                </a:r>
                <a:r>
                  <a:rPr lang="en-US" sz="3200" dirty="0"/>
                  <a:t> </a:t>
                </a:r>
                <a:r>
                  <a:rPr lang="en-US" sz="3200" u="sng" dirty="0"/>
                  <a:t>X</a:t>
                </a:r>
                <a:r>
                  <a:rPr lang="en-US" sz="3200" dirty="0"/>
                  <a:t> y </a:t>
                </a:r>
                <a:r>
                  <a:rPr lang="en-US" sz="3200" u="sng" dirty="0"/>
                  <a:t>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calculados</a:t>
                </a:r>
                <a:r>
                  <a:rPr lang="en-US" sz="3200" dirty="0"/>
                  <a:t> </a:t>
                </a:r>
                <a:r>
                  <a:rPr lang="en-US" sz="3200" dirty="0" err="1"/>
                  <a:t>en</a:t>
                </a:r>
                <a:r>
                  <a:rPr lang="en-US" sz="3200" dirty="0"/>
                  <a:t> Training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9C8F63-BD96-5241-9B77-60E00CF0FC1B}"/>
                  </a:ext>
                </a:extLst>
              </p:cNvPr>
              <p:cNvSpPr txBox="1"/>
              <p:nvPr/>
            </p:nvSpPr>
            <p:spPr>
              <a:xfrm>
                <a:off x="368418" y="4863134"/>
                <a:ext cx="7246664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X</a:t>
                </a:r>
                <a:r>
                  <a:rPr lang="en-US" sz="2400" baseline="-25000" dirty="0"/>
                  <a:t>t0</a:t>
                </a:r>
                <a:r>
                  <a:rPr lang="en-US" sz="2400" dirty="0"/>
                  <a:t> = </a:t>
                </a:r>
                <a:r>
                  <a:rPr lang="en-US" sz="2400" u="sng" dirty="0" err="1"/>
                  <a:t>X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– </a:t>
                </a:r>
                <a:r>
                  <a:rPr lang="en-US" sz="2400" u="sng" dirty="0" err="1"/>
                  <a:t>M</a:t>
                </a:r>
                <a:r>
                  <a:rPr lang="en-US" sz="2400" baseline="-25000" dirty="0" err="1"/>
                  <a:t>xt</a:t>
                </a:r>
                <a:r>
                  <a:rPr lang="en-US" sz="2400" dirty="0"/>
                  <a:t> : 	</a:t>
                </a:r>
                <a:r>
                  <a:rPr lang="en-US" sz="2400" dirty="0" err="1"/>
                  <a:t>Datos</a:t>
                </a:r>
                <a:r>
                  <a:rPr lang="en-US" sz="2400" dirty="0"/>
                  <a:t> de Testing (</a:t>
                </a:r>
                <a:r>
                  <a:rPr lang="en-US" sz="2400" u="sng" dirty="0" err="1"/>
                  <a:t>X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				</a:t>
                </a:r>
                <a:r>
                  <a:rPr lang="en-US" sz="2400" dirty="0" err="1"/>
                  <a:t>menos</a:t>
                </a:r>
                <a:r>
                  <a:rPr lang="en-US" sz="2400" dirty="0"/>
                  <a:t> la media de los </a:t>
                </a:r>
                <a:r>
                  <a:rPr lang="en-US" sz="2400" dirty="0" err="1"/>
                  <a:t>datos</a:t>
                </a:r>
                <a:r>
                  <a:rPr lang="en-US" sz="2400" dirty="0"/>
                  <a:t> de Training </a:t>
                </a:r>
              </a:p>
              <a:p>
                <a:endParaRPr lang="en-US" sz="2400" baseline="-25000" dirty="0"/>
              </a:p>
              <a:p>
                <a:r>
                  <a:rPr lang="en-US" sz="2400" u="sng" dirty="0" err="1"/>
                  <a:t>Y</a:t>
                </a:r>
                <a:r>
                  <a:rPr lang="en-US" sz="2400" baseline="-25000" dirty="0" err="1"/>
                  <a:t>t</a:t>
                </a:r>
                <a:r>
                  <a:rPr lang="en-US" sz="2400" dirty="0"/>
                  <a:t> = </a:t>
                </a:r>
                <a:r>
                  <a:rPr lang="en-US" sz="2400" u="sng" dirty="0"/>
                  <a:t>X</a:t>
                </a:r>
                <a:r>
                  <a:rPr lang="en-US" sz="2400" baseline="-25000" dirty="0"/>
                  <a:t>t0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</a:t>
                </a:r>
                <a:r>
                  <a:rPr lang="en-US" sz="2400" dirty="0"/>
                  <a:t>		</a:t>
                </a:r>
                <a:r>
                  <a:rPr lang="en-US" sz="2400" dirty="0" err="1"/>
                  <a:t>Nuevos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datos</a:t>
                </a:r>
                <a:r>
                  <a:rPr lang="en-US" sz="2400" dirty="0"/>
                  <a:t> de Testing</a:t>
                </a:r>
                <a:endParaRPr lang="en-US" sz="2400" u="sng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6704FB-6703-BD43-86F0-067DBF9BE893}"/>
                </a:ext>
              </a:extLst>
            </p:cNvPr>
            <p:cNvGrpSpPr/>
            <p:nvPr/>
          </p:nvGrpSpPr>
          <p:grpSpPr>
            <a:xfrm>
              <a:off x="7372481" y="5012317"/>
              <a:ext cx="1747519" cy="937845"/>
              <a:chOff x="7372481" y="5012317"/>
              <a:chExt cx="1747519" cy="9378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F4B1852-CE94-7540-BBC7-E1F8F3053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2481" y="5012317"/>
                <a:ext cx="1747519" cy="82411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0635C2-5073-DF43-AF33-76E82C47D35C}"/>
                  </a:ext>
                </a:extLst>
              </p:cNvPr>
              <p:cNvSpPr txBox="1"/>
              <p:nvPr/>
            </p:nvSpPr>
            <p:spPr>
              <a:xfrm>
                <a:off x="7544237" y="5580830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N</a:t>
                </a:r>
                <a:r>
                  <a:rPr lang="en-US" baseline="-25000" dirty="0" err="1"/>
                  <a:t>t</a:t>
                </a:r>
                <a:r>
                  <a:rPr lang="en-US" dirty="0"/>
                  <a:t> x L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F03229-BA27-AC41-BB40-2EDBD2C76B3D}"/>
                  </a:ext>
                </a:extLst>
              </p:cNvPr>
              <p:cNvSpPr txBox="1"/>
              <p:nvPr/>
            </p:nvSpPr>
            <p:spPr>
              <a:xfrm>
                <a:off x="7851285" y="5183462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00951B-BA5C-BC4F-A2EA-1027FFF9BD81}"/>
                </a:ext>
              </a:extLst>
            </p:cNvPr>
            <p:cNvCxnSpPr/>
            <p:nvPr/>
          </p:nvCxnSpPr>
          <p:spPr>
            <a:xfrm>
              <a:off x="3478001" y="4296136"/>
              <a:ext cx="1931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183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EJEMPLO APLICACIÓN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1FF69-3DCA-F641-A889-AFE0B419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E6AC-795A-3342-82BD-B458AE01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11FE5-FC67-9045-99F0-FE438B5F0336}"/>
              </a:ext>
            </a:extLst>
          </p:cNvPr>
          <p:cNvSpPr txBox="1"/>
          <p:nvPr/>
        </p:nvSpPr>
        <p:spPr>
          <a:xfrm>
            <a:off x="2957384" y="4381259"/>
            <a:ext cx="341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PAT03_PCA_FaceRecognition.m</a:t>
            </a:r>
          </a:p>
        </p:txBody>
      </p:sp>
    </p:spTree>
    <p:extLst>
      <p:ext uri="{BB962C8B-B14F-4D97-AF65-F5344CB8AC3E}">
        <p14:creationId xmlns:p14="http://schemas.microsoft.com/office/powerpoint/2010/main" val="2933144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VENTAJAS y DESVENTAJAS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F7A03-DB5A-FC45-99A8-75A728A98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17CA8-3BA2-9944-A8EB-E4E87E58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2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CA920-4448-4E43-8B3F-DA4D58F0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38300"/>
            <a:ext cx="7950200" cy="3581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618F9B-A238-074E-936D-9E4CB5B5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3931E-62D9-504D-9AE3-98B25B44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9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1D823-AD72-DE4E-A78A-500C0759B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387296"/>
            <a:ext cx="8368079" cy="6131069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DD174-0F81-F340-8FED-F022FD5A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50F40-6871-6A41-A1F8-EBB93A60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2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3C6B8-C010-FF4F-BB0C-FF83B7B9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987550"/>
            <a:ext cx="7708900" cy="2882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A2E60C-FD2C-5643-BECD-C20DA536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43006-CBA4-1947-9647-9C0F17B6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4710425" y="200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4A6F-C1A4-1A48-B262-251B7DC140A7}"/>
              </a:ext>
            </a:extLst>
          </p:cNvPr>
          <p:cNvSpPr/>
          <p:nvPr/>
        </p:nvSpPr>
        <p:spPr>
          <a:xfrm>
            <a:off x="5145626" y="1057007"/>
            <a:ext cx="951423" cy="509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144CDD-3903-0941-A796-180BDFF13962}"/>
              </a:ext>
            </a:extLst>
          </p:cNvPr>
          <p:cNvSpPr/>
          <p:nvPr/>
        </p:nvSpPr>
        <p:spPr>
          <a:xfrm>
            <a:off x="1681409" y="6106395"/>
            <a:ext cx="7066743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D43B4-FB78-DC4E-AB04-C84797AF56C0}"/>
              </a:ext>
            </a:extLst>
          </p:cNvPr>
          <p:cNvSpPr/>
          <p:nvPr/>
        </p:nvSpPr>
        <p:spPr>
          <a:xfrm>
            <a:off x="7222435" y="5715457"/>
            <a:ext cx="378707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8C2F5-4AF8-8746-BF62-6F49348F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65" y="5704072"/>
            <a:ext cx="456334" cy="38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B659-8D77-AC4C-9C0F-2AFDB688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52" y="3422211"/>
            <a:ext cx="1473200" cy="4191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870070D-AD74-574A-B1B1-1FE9D68049E4}"/>
              </a:ext>
            </a:extLst>
          </p:cNvPr>
          <p:cNvSpPr/>
          <p:nvPr/>
        </p:nvSpPr>
        <p:spPr>
          <a:xfrm rot="16200000">
            <a:off x="8013176" y="5897380"/>
            <a:ext cx="181534" cy="929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63F0-7BA7-9F41-870E-C2A524C0F91C}"/>
              </a:ext>
            </a:extLst>
          </p:cNvPr>
          <p:cNvSpPr txBox="1"/>
          <p:nvPr/>
        </p:nvSpPr>
        <p:spPr>
          <a:xfrm>
            <a:off x="6810078" y="648478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principal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800E8-FA7C-2B4C-A728-B391D6C3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7401" y="1648799"/>
            <a:ext cx="329801" cy="447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3AC4C7-F0E5-894A-883E-C3936EB89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794" y="1651509"/>
            <a:ext cx="329801" cy="447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BAB7AA-7F1A-3349-B0B7-72CEAFE54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482" y="1651412"/>
            <a:ext cx="329801" cy="44748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150BE6-2E8E-C744-81B8-11924A71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2F356-D10F-0945-8842-2B846B68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FF1B8-663F-B64C-85E6-CFC36E52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44942"/>
            <a:ext cx="6985000" cy="349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CB6D2-8A4E-8F4F-A269-ABF59C460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1079500" y="3365500"/>
            <a:ext cx="6985000" cy="34925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2B0670-711A-C84A-8E22-5D487CED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5B4C1-F3FD-624A-8AA2-36D8B7A1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4</a:t>
            </a:fld>
            <a:endParaRPr lang="en-US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CEC49B25-14F8-4B45-86DA-4D325862410A}"/>
              </a:ext>
            </a:extLst>
          </p:cNvPr>
          <p:cNvSpPr/>
          <p:nvPr/>
        </p:nvSpPr>
        <p:spPr>
          <a:xfrm>
            <a:off x="457200" y="6140450"/>
            <a:ext cx="448733" cy="4318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3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38090-39E6-ED44-95EF-5F22ED35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6200"/>
            <a:ext cx="7543800" cy="6705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BABEA9-53D2-F04B-AECB-A7EC3D304AE5}"/>
              </a:ext>
            </a:extLst>
          </p:cNvPr>
          <p:cNvSpPr/>
          <p:nvPr/>
        </p:nvSpPr>
        <p:spPr>
          <a:xfrm>
            <a:off x="836023" y="6165669"/>
            <a:ext cx="940526" cy="535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19515-FFC8-FB4B-8B7A-AC6E53F72445}"/>
              </a:ext>
            </a:extLst>
          </p:cNvPr>
          <p:cNvSpPr/>
          <p:nvPr/>
        </p:nvSpPr>
        <p:spPr>
          <a:xfrm>
            <a:off x="7101839" y="5897880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751DF-967D-AB47-9AEB-C300A6F3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61212-49C2-D043-8400-13DDD0B5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A2FB7-1F1B-3A43-AAE2-5FBC25F1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352549"/>
            <a:ext cx="9154149" cy="4875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4BA11-0127-8441-AD34-72044904FB04}"/>
              </a:ext>
            </a:extLst>
          </p:cNvPr>
          <p:cNvSpPr/>
          <p:nvPr/>
        </p:nvSpPr>
        <p:spPr>
          <a:xfrm>
            <a:off x="7069477" y="1208548"/>
            <a:ext cx="2848880" cy="537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2FC647-B5D3-6E4C-ADE0-74804520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173EE-B761-2A49-B2B3-C30C82AC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9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F2C61-3C2A-A547-97F3-CD803621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800"/>
            <a:ext cx="7772400" cy="675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E917F9-9D8A-3541-8B44-D4177BF28536}"/>
              </a:ext>
            </a:extLst>
          </p:cNvPr>
          <p:cNvSpPr/>
          <p:nvPr/>
        </p:nvSpPr>
        <p:spPr>
          <a:xfrm>
            <a:off x="7036525" y="5022669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FD15CA-E8C5-4740-976E-A47BAFA5D42A}"/>
              </a:ext>
            </a:extLst>
          </p:cNvPr>
          <p:cNvSpPr/>
          <p:nvPr/>
        </p:nvSpPr>
        <p:spPr>
          <a:xfrm>
            <a:off x="435429" y="5188132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8C3DD7F-090A-FD4C-A6D3-8CCD24F8AA81}"/>
              </a:ext>
            </a:extLst>
          </p:cNvPr>
          <p:cNvSpPr/>
          <p:nvPr/>
        </p:nvSpPr>
        <p:spPr>
          <a:xfrm>
            <a:off x="321733" y="1701800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921BD3-BDC0-B142-9BB6-094B9CA502E5}"/>
              </a:ext>
            </a:extLst>
          </p:cNvPr>
          <p:cNvSpPr/>
          <p:nvPr/>
        </p:nvSpPr>
        <p:spPr>
          <a:xfrm>
            <a:off x="253395" y="3254466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CB34DC-F626-7045-9204-7028F2EDD135}"/>
              </a:ext>
            </a:extLst>
          </p:cNvPr>
          <p:cNvSpPr/>
          <p:nvPr/>
        </p:nvSpPr>
        <p:spPr>
          <a:xfrm>
            <a:off x="287564" y="4301067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1659FC-97A9-5046-93C8-3F2F039FDF26}"/>
              </a:ext>
            </a:extLst>
          </p:cNvPr>
          <p:cNvSpPr/>
          <p:nvPr/>
        </p:nvSpPr>
        <p:spPr>
          <a:xfrm>
            <a:off x="287563" y="5814181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BB14ED8-94EC-A141-A65B-986FA26DC8D0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767AB2-BE9C-D74B-8B01-B3573222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1019346-5B03-8A4D-A0F0-3029C9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DACD9-C7A0-684A-9F0B-90791D6A6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42"/>
          <a:stretch/>
        </p:blipFill>
        <p:spPr>
          <a:xfrm>
            <a:off x="1018117" y="3949700"/>
            <a:ext cx="7226300" cy="255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55E1F-89B4-4B4A-83CB-061DFACA9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07"/>
          <a:stretch/>
        </p:blipFill>
        <p:spPr>
          <a:xfrm>
            <a:off x="916517" y="1092200"/>
            <a:ext cx="7772400" cy="285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D64A39-9AC8-244A-9FAF-10F710A8A771}"/>
              </a:ext>
            </a:extLst>
          </p:cNvPr>
          <p:cNvSpPr/>
          <p:nvPr/>
        </p:nvSpPr>
        <p:spPr>
          <a:xfrm>
            <a:off x="7265124" y="2364136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CE891-7906-FE4B-B447-DA9B0A414C62}"/>
              </a:ext>
            </a:extLst>
          </p:cNvPr>
          <p:cNvSpPr/>
          <p:nvPr/>
        </p:nvSpPr>
        <p:spPr>
          <a:xfrm>
            <a:off x="664028" y="2529599"/>
            <a:ext cx="1114697" cy="803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ED4589-4978-9B48-81E1-9DAB1724E25A}"/>
              </a:ext>
            </a:extLst>
          </p:cNvPr>
          <p:cNvSpPr/>
          <p:nvPr/>
        </p:nvSpPr>
        <p:spPr>
          <a:xfrm>
            <a:off x="552450" y="1416897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163FD1-0D68-3540-8234-5CF37831C5F2}"/>
              </a:ext>
            </a:extLst>
          </p:cNvPr>
          <p:cNvSpPr/>
          <p:nvPr/>
        </p:nvSpPr>
        <p:spPr>
          <a:xfrm>
            <a:off x="552449" y="2930011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F6BE63-B383-B14B-8B23-36797A5B39EE}"/>
              </a:ext>
            </a:extLst>
          </p:cNvPr>
          <p:cNvSpPr/>
          <p:nvPr/>
        </p:nvSpPr>
        <p:spPr>
          <a:xfrm>
            <a:off x="512233" y="5035550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906D3F-8994-F340-B390-8CE163236CF2}"/>
              </a:ext>
            </a:extLst>
          </p:cNvPr>
          <p:cNvSpPr/>
          <p:nvPr/>
        </p:nvSpPr>
        <p:spPr>
          <a:xfrm>
            <a:off x="512233" y="5856817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DBB7139-75F5-B043-A4FE-932DFA49FE7A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F04475-EB96-0B49-A857-BD018E6C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49206C-6192-FF42-9E35-C24E7ECB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7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DACD9-C7A0-684A-9F0B-90791D6A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342900"/>
            <a:ext cx="7226300" cy="6172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3B5E2C0-4F2A-4D4C-9332-788BF2C6069F}"/>
              </a:ext>
            </a:extLst>
          </p:cNvPr>
          <p:cNvSpPr/>
          <p:nvPr/>
        </p:nvSpPr>
        <p:spPr>
          <a:xfrm>
            <a:off x="529166" y="1361017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1EA15F-6750-074D-8091-0573CD9D8EE4}"/>
              </a:ext>
            </a:extLst>
          </p:cNvPr>
          <p:cNvSpPr/>
          <p:nvPr/>
        </p:nvSpPr>
        <p:spPr>
          <a:xfrm>
            <a:off x="529166" y="2182284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76396-83CD-914D-886D-23E9EB400B1D}"/>
              </a:ext>
            </a:extLst>
          </p:cNvPr>
          <p:cNvSpPr/>
          <p:nvPr/>
        </p:nvSpPr>
        <p:spPr>
          <a:xfrm>
            <a:off x="529166" y="3181351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E7CBA0-4D40-4845-BCB9-EB22F5CB75C2}"/>
              </a:ext>
            </a:extLst>
          </p:cNvPr>
          <p:cNvSpPr/>
          <p:nvPr/>
        </p:nvSpPr>
        <p:spPr>
          <a:xfrm>
            <a:off x="529166" y="4002618"/>
            <a:ext cx="364067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F375829-6525-C041-9B2F-AB1C8369AE9C}"/>
              </a:ext>
            </a:extLst>
          </p:cNvPr>
          <p:cNvSpPr/>
          <p:nvPr/>
        </p:nvSpPr>
        <p:spPr>
          <a:xfrm>
            <a:off x="8458200" y="5494867"/>
            <a:ext cx="347133" cy="7003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41FE7A-2479-D94C-A959-DEBDA9EEB3DF}"/>
              </a:ext>
            </a:extLst>
          </p:cNvPr>
          <p:cNvSpPr/>
          <p:nvPr/>
        </p:nvSpPr>
        <p:spPr>
          <a:xfrm>
            <a:off x="8339665" y="6223002"/>
            <a:ext cx="584200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5A34664-5F40-4A48-B729-6C997475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PAT03_PCA.pptx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1ECFA3-F7F1-A94D-A9B3-1B181AF5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10022</TotalTime>
  <Words>508</Words>
  <Application>Microsoft Macintosh PowerPoint</Application>
  <PresentationFormat>On-screen Show (4:3)</PresentationFormat>
  <Paragraphs>198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REPASO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TRANSFORMACIÓN KARHUNEN-LOEVE (PCA) (1947)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 PCA</vt:lpstr>
      <vt:lpstr>SIGNIFICADO</vt:lpstr>
      <vt:lpstr>PowerPoint Presentation</vt:lpstr>
      <vt:lpstr>PowerPoint Presentation</vt:lpstr>
      <vt:lpstr>PowerPoint Presentation</vt:lpstr>
      <vt:lpstr>APLICACIÓN A  RECONOCIMIENTO DE PATRONES</vt:lpstr>
      <vt:lpstr>PowerPoint Presentation</vt:lpstr>
      <vt:lpstr>PowerPoint Presentation</vt:lpstr>
      <vt:lpstr>PowerPoint Presentation</vt:lpstr>
      <vt:lpstr>PowerPoint Presentation</vt:lpstr>
      <vt:lpstr>EJEMPLO APLICACIÓN</vt:lpstr>
      <vt:lpstr>VENTAJAS y DESVENTAJAS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84</cp:revision>
  <dcterms:created xsi:type="dcterms:W3CDTF">2015-02-23T15:04:12Z</dcterms:created>
  <dcterms:modified xsi:type="dcterms:W3CDTF">2020-05-04T17:35:41Z</dcterms:modified>
</cp:coreProperties>
</file>